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32B5B-A566-41D2-A2CD-F0A05149A48A}" type="datetimeFigureOut">
              <a:rPr lang="en-CA" smtClean="0"/>
              <a:t>09/01/2014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E80A7-9B50-45B8-9534-97F9EEBCDF63}" type="slidenum">
              <a:rPr lang="en-CA" smtClean="0"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-Nat\Dropbox\aquarium\20131218_090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2" y="0"/>
            <a:ext cx="9168342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56592" y="260648"/>
            <a:ext cx="7772400" cy="1470025"/>
          </a:xfrm>
        </p:spPr>
        <p:txBody>
          <a:bodyPr/>
          <a:lstStyle/>
          <a:p>
            <a:r>
              <a:rPr lang="en-CA" dirty="0" smtClean="0"/>
              <a:t>Ripley’s Aquarium Pictures</a:t>
            </a:r>
            <a:br>
              <a:rPr lang="en-CA" dirty="0" smtClean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6237312"/>
            <a:ext cx="6400800" cy="1752600"/>
          </a:xfrm>
        </p:spPr>
        <p:txBody>
          <a:bodyPr/>
          <a:lstStyle/>
          <a:p>
            <a:r>
              <a:rPr lang="en-CA" dirty="0" smtClean="0">
                <a:solidFill>
                  <a:schemeClr val="tx1"/>
                </a:solidFill>
              </a:rPr>
              <a:t>12/18/2013</a:t>
            </a:r>
            <a:endParaRPr lang="en-C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at-Nat\Dropbox\aquarium\20131218_113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Jelly Fish :3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Finding </a:t>
            </a:r>
            <a:r>
              <a:rPr lang="en-CA" dirty="0" err="1" smtClean="0"/>
              <a:t>Nemo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1266" name="Picture 2" descr="C:\Users\Nat-Nat\Dropbox\aquarium\20131218_124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0" y="1196752"/>
            <a:ext cx="9168340" cy="51571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at-Nat\Desktop\1560669_10202828093167150_84650132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Nat-Nat\Desktop\1535602_10202828094407181_1356469399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-Nat\Dropbox\aquarium\20131218_104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at-Nat\Dropbox\aquarium\20131218_104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Long Fish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at-Nat\Dropbox\aquarium\20131218_105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pPr algn="l"/>
            <a:r>
              <a:rPr lang="en-CA" dirty="0" smtClean="0"/>
              <a:t>Blue Lobster </a:t>
            </a:r>
            <a:r>
              <a:rPr lang="en-CA" dirty="0" err="1" smtClean="0"/>
              <a:t>Selfie</a:t>
            </a:r>
            <a:endParaRPr lang="en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122" name="Picture 2" descr="C:\Users\Nat-Nat\Dropbox\aquarium\20131218_11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t-Nat\Dropbox\aquarium\20131218_11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6858000"/>
          </a:xfrm>
          <a:prstGeom prst="rect">
            <a:avLst/>
          </a:prstGeom>
          <a:noFill/>
        </p:spPr>
      </p:pic>
      <p:pic>
        <p:nvPicPr>
          <p:cNvPr id="6147" name="Picture 3" descr="C:\Users\Nat-Nat\Dropbox\aquarium\20131218_1045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7" y="0"/>
            <a:ext cx="4860033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Selfies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at-Nat\Dropbox\aquarium\20131218_110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>
                <a:solidFill>
                  <a:schemeClr val="bg1"/>
                </a:solidFill>
              </a:rPr>
              <a:t>Sharky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8194" name="Picture 2" descr="C:\Users\Nat-Nat\Dropbox\aquarium\20131218_110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68340" cy="515719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Big Fish</a:t>
            </a:r>
            <a:endParaRPr lang="en-C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9218" name="Picture 2" descr="C:\Users\Nat-Nat\Dropbox\aquarium\1387425517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142"/>
            <a:ext cx="3851920" cy="6847858"/>
          </a:xfrm>
          <a:prstGeom prst="rect">
            <a:avLst/>
          </a:prstGeom>
          <a:noFill/>
        </p:spPr>
      </p:pic>
      <p:pic>
        <p:nvPicPr>
          <p:cNvPr id="9219" name="Picture 3" descr="C:\Users\Nat-Nat\Dropbox\aquarium\20131218_1103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142"/>
            <a:ext cx="3851920" cy="684785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CA" dirty="0" err="1" smtClean="0"/>
              <a:t>Selfies</a:t>
            </a:r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444444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20</Words>
  <Application>Microsoft Office PowerPoint</Application>
  <PresentationFormat>On-screen Show (4:3)</PresentationFormat>
  <Paragraphs>10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Ripley’s Aquarium Pictures </vt:lpstr>
      <vt:lpstr>PowerPoint Presentation</vt:lpstr>
      <vt:lpstr>Long Fish</vt:lpstr>
      <vt:lpstr>Blue Lobster Selfie</vt:lpstr>
      <vt:lpstr>PowerPoint Presentation</vt:lpstr>
      <vt:lpstr>Selfies</vt:lpstr>
      <vt:lpstr>Sharky</vt:lpstr>
      <vt:lpstr>Big Fish</vt:lpstr>
      <vt:lpstr>Selfies</vt:lpstr>
      <vt:lpstr>Jelly Fish :3 </vt:lpstr>
      <vt:lpstr>Finding Nemo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Riply’s Aquarium Selfies</dc:title>
  <dc:creator>Nat-Nat</dc:creator>
  <cp:lastModifiedBy>Nat-Nat</cp:lastModifiedBy>
  <cp:revision>10</cp:revision>
  <dcterms:created xsi:type="dcterms:W3CDTF">2014-01-10T01:16:35Z</dcterms:created>
  <dcterms:modified xsi:type="dcterms:W3CDTF">2014-01-10T03:05:58Z</dcterms:modified>
</cp:coreProperties>
</file>